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</p:sldMasterIdLst>
  <p:notesMasterIdLst>
    <p:notesMasterId r:id="rId29"/>
  </p:notesMasterIdLst>
  <p:handoutMasterIdLst>
    <p:handoutMasterId r:id="rId30"/>
  </p:handoutMasterIdLst>
  <p:sldIdLst>
    <p:sldId id="297" r:id="rId2"/>
    <p:sldId id="290" r:id="rId3"/>
    <p:sldId id="267" r:id="rId4"/>
    <p:sldId id="298" r:id="rId5"/>
    <p:sldId id="299" r:id="rId6"/>
    <p:sldId id="300" r:id="rId7"/>
    <p:sldId id="321" r:id="rId8"/>
    <p:sldId id="320" r:id="rId9"/>
    <p:sldId id="302" r:id="rId10"/>
    <p:sldId id="304" r:id="rId11"/>
    <p:sldId id="319" r:id="rId12"/>
    <p:sldId id="305" r:id="rId13"/>
    <p:sldId id="306" r:id="rId14"/>
    <p:sldId id="307" r:id="rId15"/>
    <p:sldId id="308" r:id="rId16"/>
    <p:sldId id="310" r:id="rId17"/>
    <p:sldId id="309" r:id="rId18"/>
    <p:sldId id="318" r:id="rId19"/>
    <p:sldId id="311" r:id="rId20"/>
    <p:sldId id="276" r:id="rId21"/>
    <p:sldId id="303" r:id="rId22"/>
    <p:sldId id="312" r:id="rId23"/>
    <p:sldId id="313" r:id="rId24"/>
    <p:sldId id="314" r:id="rId25"/>
    <p:sldId id="317" r:id="rId26"/>
    <p:sldId id="316" r:id="rId27"/>
    <p:sldId id="279" r:id="rId28"/>
  </p:sldIdLst>
  <p:sldSz cx="6858000" cy="51435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091625"/>
    <a:srgbClr val="251F35"/>
    <a:srgbClr val="F3B7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55" autoAdjust="0"/>
    <p:restoredTop sz="94660"/>
  </p:normalViewPr>
  <p:slideViewPr>
    <p:cSldViewPr>
      <p:cViewPr varScale="1">
        <p:scale>
          <a:sx n="84" d="100"/>
          <a:sy n="84" d="100"/>
        </p:scale>
        <p:origin x="180" y="78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9" d="100"/>
          <a:sy n="99" d="100"/>
        </p:scale>
        <p:origin x="-2388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F15C0B-2712-4899-A610-6A22CFA8CC92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56F9E-7A5B-4BEA-8047-39AAE21FA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61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CB4C4C-8D7B-4065-B2D3-90A0A720B725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AF507B-63B0-4278-9BE7-E88EDFAAA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512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F507B-63B0-4278-9BE7-E88EDFAAA1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175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F507B-63B0-4278-9BE7-E88EDFAAA1E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995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F507B-63B0-4278-9BE7-E88EDFAAA1E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665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F507B-63B0-4278-9BE7-E88EDFAAA1E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0723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F507B-63B0-4278-9BE7-E88EDFAAA1E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7738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F507B-63B0-4278-9BE7-E88EDFAAA1E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1679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F507B-63B0-4278-9BE7-E88EDFAAA1E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5620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F507B-63B0-4278-9BE7-E88EDFAAA1E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6361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F507B-63B0-4278-9BE7-E88EDFAAA1E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4621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F507B-63B0-4278-9BE7-E88EDFAAA1E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8570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F507B-63B0-4278-9BE7-E88EDFAAA1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851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F507B-63B0-4278-9BE7-E88EDFAAA1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6651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F507B-63B0-4278-9BE7-E88EDFAAA1E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6458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F507B-63B0-4278-9BE7-E88EDFAAA1E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927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F507B-63B0-4278-9BE7-E88EDFAAA1E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36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F507B-63B0-4278-9BE7-E88EDFAAA1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77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F507B-63B0-4278-9BE7-E88EDFAAA1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628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F507B-63B0-4278-9BE7-E88EDFAAA1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998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F507B-63B0-4278-9BE7-E88EDFAAA1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F507B-63B0-4278-9BE7-E88EDFAAA1E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50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F507B-63B0-4278-9BE7-E88EDFAAA1E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14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F507B-63B0-4278-9BE7-E88EDFAAA1E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714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1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3886200"/>
            <a:ext cx="5829300" cy="700088"/>
          </a:xfrm>
        </p:spPr>
        <p:txBody>
          <a:bodyPr anchor="b">
            <a:normAutofit/>
          </a:bodyPr>
          <a:lstStyle>
            <a:lvl1pPr algn="ctr">
              <a:defRPr sz="18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4572000"/>
            <a:ext cx="4800600" cy="514350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2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0">
        <p14:honeycomb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11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0">
        <p14:honeycomb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1" y="17603"/>
            <a:ext cx="4294931" cy="506016"/>
          </a:xfrm>
        </p:spPr>
        <p:txBody>
          <a:bodyPr anchor="b"/>
          <a:lstStyle>
            <a:lvl1pPr algn="l">
              <a:defRPr sz="1500" b="1"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047751"/>
            <a:ext cx="2971800" cy="2570205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" y="742950"/>
            <a:ext cx="1371600" cy="2827116"/>
          </a:xfrm>
        </p:spPr>
        <p:txBody>
          <a:bodyPr/>
          <a:lstStyle>
            <a:lvl1pPr marL="0" indent="0">
              <a:buNone/>
              <a:defRPr sz="1050">
                <a:solidFill>
                  <a:schemeClr val="bg1">
                    <a:lumMod val="9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64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0">
        <p14:honeycomb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3150" y="3594497"/>
            <a:ext cx="4114800" cy="425054"/>
          </a:xfrm>
        </p:spPr>
        <p:txBody>
          <a:bodyPr anchor="b"/>
          <a:lstStyle>
            <a:lvl1pPr algn="l"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28850" y="133350"/>
            <a:ext cx="4457700" cy="3352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43150" y="4019551"/>
            <a:ext cx="4114800" cy="603647"/>
          </a:xfrm>
        </p:spPr>
        <p:txBody>
          <a:bodyPr/>
          <a:lstStyle>
            <a:lvl1pPr marL="0" indent="0">
              <a:buNone/>
              <a:defRPr sz="1050">
                <a:solidFill>
                  <a:schemeClr val="bg1">
                    <a:lumMod val="9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85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0">
        <p14:honeycomb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75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0">
        <p14:honeycomb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772150" y="228600"/>
            <a:ext cx="742950" cy="4388644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05979"/>
            <a:ext cx="5372100" cy="4388644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78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0">
        <p14:honeycomb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771650" y="1066800"/>
            <a:ext cx="3486150" cy="628650"/>
          </a:xfrm>
        </p:spPr>
        <p:txBody>
          <a:bodyPr anchor="ctr">
            <a:normAutofit/>
          </a:bodyPr>
          <a:lstStyle>
            <a:lvl1pPr marL="42863" indent="0">
              <a:buFontTx/>
              <a:buNone/>
              <a:defRPr sz="135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1771650" y="1695450"/>
            <a:ext cx="3486150" cy="628650"/>
          </a:xfrm>
        </p:spPr>
        <p:txBody>
          <a:bodyPr anchor="ctr">
            <a:normAutofit/>
          </a:bodyPr>
          <a:lstStyle>
            <a:lvl1pPr marL="42863" indent="0">
              <a:buFontTx/>
              <a:buNone/>
              <a:defRPr sz="135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1771650" y="2324100"/>
            <a:ext cx="3486150" cy="628650"/>
          </a:xfrm>
        </p:spPr>
        <p:txBody>
          <a:bodyPr anchor="ctr">
            <a:normAutofit/>
          </a:bodyPr>
          <a:lstStyle>
            <a:lvl1pPr marL="42863" indent="0">
              <a:buFontTx/>
              <a:buNone/>
              <a:defRPr sz="135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1771650" y="2952750"/>
            <a:ext cx="3486150" cy="628650"/>
          </a:xfrm>
        </p:spPr>
        <p:txBody>
          <a:bodyPr anchor="ctr">
            <a:normAutofit/>
          </a:bodyPr>
          <a:lstStyle>
            <a:lvl1pPr marL="42863" indent="0">
              <a:buFontTx/>
              <a:buNone/>
              <a:defRPr sz="135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133351"/>
            <a:ext cx="4914902" cy="39409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33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0">
        <p14:honeycomb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4715634" y="742950"/>
            <a:ext cx="1884432" cy="2205975"/>
          </a:xfrm>
        </p:spPr>
        <p:txBody>
          <a:bodyPr anchor="t" anchorCtr="0">
            <a:normAutofit/>
          </a:bodyPr>
          <a:lstStyle>
            <a:lvl1pPr marL="42863" indent="0" algn="ctr">
              <a:buFontTx/>
              <a:buNone/>
              <a:defRPr sz="1350" baseline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53445" y="724406"/>
            <a:ext cx="1893960" cy="2228344"/>
          </a:xfrm>
        </p:spPr>
        <p:txBody>
          <a:bodyPr anchor="t" anchorCtr="0">
            <a:normAutofit/>
          </a:bodyPr>
          <a:lstStyle>
            <a:lvl1pPr marL="42863" indent="0" algn="ctr">
              <a:buFontTx/>
              <a:buNone/>
              <a:defRPr sz="1350" baseline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00784" y="742950"/>
            <a:ext cx="1884432" cy="2205975"/>
          </a:xfrm>
        </p:spPr>
        <p:txBody>
          <a:bodyPr anchor="t" anchorCtr="0">
            <a:normAutofit/>
          </a:bodyPr>
          <a:lstStyle>
            <a:lvl1pPr marL="42863" indent="0" algn="ctr">
              <a:buFontTx/>
              <a:buNone/>
              <a:defRPr sz="1350" baseline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133351"/>
            <a:ext cx="4914902" cy="394097"/>
          </a:xfrm>
        </p:spPr>
        <p:txBody>
          <a:bodyPr/>
          <a:lstStyle>
            <a:lvl1pPr algn="l"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03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0">
        <p14:honeycomb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8600"/>
            <a:ext cx="2457450" cy="23431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257550" y="228600"/>
            <a:ext cx="3371850" cy="2343986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85800" y="2571750"/>
            <a:ext cx="2457450" cy="22860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3143250" y="2571750"/>
            <a:ext cx="3486150" cy="22860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73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0">
        <p14:honeycomb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343150" y="5669756"/>
            <a:ext cx="2171700" cy="273844"/>
          </a:xfrm>
        </p:spPr>
        <p:txBody>
          <a:bodyPr/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14900" y="5669756"/>
            <a:ext cx="1600200" cy="273844"/>
          </a:xfrm>
        </p:spPr>
        <p:txBody>
          <a:bodyPr/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514350" y="-1676399"/>
            <a:ext cx="1885948" cy="1885950"/>
          </a:xfrm>
        </p:spPr>
        <p:txBody>
          <a:bodyPr/>
          <a:lstStyle>
            <a:lvl1pPr>
              <a:defRPr sz="21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2543172" y="-1676399"/>
            <a:ext cx="1885950" cy="1885950"/>
          </a:xfrm>
        </p:spPr>
        <p:txBody>
          <a:bodyPr/>
          <a:lstStyle>
            <a:lvl1pPr>
              <a:defRPr sz="21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4571997" y="-1676399"/>
            <a:ext cx="1885950" cy="1885950"/>
          </a:xfrm>
        </p:spPr>
        <p:txBody>
          <a:bodyPr/>
          <a:lstStyle>
            <a:lvl1pPr>
              <a:defRPr sz="21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" y="133351"/>
            <a:ext cx="4914902" cy="394097"/>
          </a:xfrm>
        </p:spPr>
        <p:txBody>
          <a:bodyPr/>
          <a:lstStyle>
            <a:lvl1pPr algn="l"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04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0">
        <p14:honeycomb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228850" y="133351"/>
            <a:ext cx="4514852" cy="394097"/>
          </a:xfrm>
        </p:spPr>
        <p:txBody>
          <a:bodyPr/>
          <a:lstStyle>
            <a:lvl1pPr algn="l">
              <a:defRPr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2228850" y="742950"/>
            <a:ext cx="4514850" cy="3886200"/>
          </a:xfrm>
        </p:spPr>
        <p:txBody>
          <a:bodyPr/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92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0">
        <p14:honeycomb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71450" y="209551"/>
            <a:ext cx="4514852" cy="394097"/>
          </a:xfrm>
        </p:spPr>
        <p:txBody>
          <a:bodyPr/>
          <a:lstStyle>
            <a:lvl1pPr algn="l"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2343148" y="1047750"/>
            <a:ext cx="3886202" cy="3886200"/>
          </a:xfrm>
        </p:spPr>
        <p:txBody>
          <a:bodyPr/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55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0">
        <p14:honeycomb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Light Backgro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228850" y="971550"/>
            <a:ext cx="4457700" cy="3733800"/>
          </a:xfrm>
        </p:spPr>
        <p:txBody>
          <a:bodyPr/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89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0">
        <p14:honeycomb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No Sid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457449" y="971550"/>
            <a:ext cx="4629150" cy="3657600"/>
          </a:xfrm>
        </p:spPr>
        <p:txBody>
          <a:bodyPr/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298" y="285751"/>
            <a:ext cx="4914902" cy="39409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0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0">
        <p14:honeycomb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14550" y="228600"/>
            <a:ext cx="2799251" cy="479822"/>
          </a:xfrm>
        </p:spPr>
        <p:txBody>
          <a:bodyPr anchor="b">
            <a:noAutofit/>
          </a:bodyPr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14550" y="800102"/>
            <a:ext cx="2799251" cy="382904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0" y="228600"/>
            <a:ext cx="2800350" cy="479822"/>
          </a:xfrm>
        </p:spPr>
        <p:txBody>
          <a:bodyPr anchor="b">
            <a:noAutofit/>
          </a:bodyPr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0" y="800102"/>
            <a:ext cx="2800350" cy="382904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4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0">
        <p14:honeycomb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771650" y="1066800"/>
            <a:ext cx="3486150" cy="628650"/>
          </a:xfrm>
        </p:spPr>
        <p:txBody>
          <a:bodyPr anchor="ctr">
            <a:normAutofit/>
          </a:bodyPr>
          <a:lstStyle>
            <a:lvl1pPr marL="42863" indent="0">
              <a:buFontTx/>
              <a:buNone/>
              <a:defRPr sz="135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1771650" y="1695450"/>
            <a:ext cx="3486150" cy="628650"/>
          </a:xfrm>
        </p:spPr>
        <p:txBody>
          <a:bodyPr anchor="ctr">
            <a:normAutofit/>
          </a:bodyPr>
          <a:lstStyle>
            <a:lvl1pPr marL="42863" indent="0">
              <a:buFontTx/>
              <a:buNone/>
              <a:defRPr sz="135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1771650" y="2324100"/>
            <a:ext cx="3486150" cy="628650"/>
          </a:xfrm>
        </p:spPr>
        <p:txBody>
          <a:bodyPr anchor="ctr">
            <a:normAutofit/>
          </a:bodyPr>
          <a:lstStyle>
            <a:lvl1pPr marL="42863" indent="0">
              <a:buFontTx/>
              <a:buNone/>
              <a:defRPr sz="135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1771650" y="2952750"/>
            <a:ext cx="3486150" cy="628650"/>
          </a:xfrm>
        </p:spPr>
        <p:txBody>
          <a:bodyPr anchor="ctr">
            <a:normAutofit/>
          </a:bodyPr>
          <a:lstStyle>
            <a:lvl1pPr marL="42863" indent="0">
              <a:buFontTx/>
              <a:buNone/>
              <a:defRPr sz="135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93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0">
        <p14:honeycomb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8600"/>
            <a:ext cx="2457450" cy="23431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257550" y="228600"/>
            <a:ext cx="3371850" cy="2343986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85800" y="2571750"/>
            <a:ext cx="2457450" cy="22860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3143250" y="2571750"/>
            <a:ext cx="3486150" cy="22860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7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0">
        <p14:honeycomb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343150" y="5669756"/>
            <a:ext cx="21717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14900" y="5669756"/>
            <a:ext cx="1600200" cy="273844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285750" y="2419352"/>
            <a:ext cx="1885948" cy="2514599"/>
          </a:xfrm>
        </p:spPr>
        <p:txBody>
          <a:bodyPr lIns="274320" tIns="0" rIns="182880">
            <a:normAutofit/>
          </a:bodyPr>
          <a:lstStyle>
            <a:lvl1pPr>
              <a:lnSpc>
                <a:spcPts val="1500"/>
              </a:lnSpc>
              <a:defRPr sz="135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2314573" y="2419352"/>
            <a:ext cx="1885948" cy="2514599"/>
          </a:xfrm>
        </p:spPr>
        <p:txBody>
          <a:bodyPr lIns="274320" tIns="0" rIns="182880">
            <a:normAutofit/>
          </a:bodyPr>
          <a:lstStyle>
            <a:lvl1pPr>
              <a:lnSpc>
                <a:spcPts val="1500"/>
              </a:lnSpc>
              <a:defRPr sz="135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4343397" y="2419352"/>
            <a:ext cx="1885948" cy="2514599"/>
          </a:xfrm>
        </p:spPr>
        <p:txBody>
          <a:bodyPr lIns="274320" tIns="0" rIns="182880">
            <a:normAutofit/>
          </a:bodyPr>
          <a:lstStyle>
            <a:lvl1pPr>
              <a:lnSpc>
                <a:spcPts val="1500"/>
              </a:lnSpc>
              <a:defRPr sz="135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285750" y="533401"/>
            <a:ext cx="1885948" cy="1885950"/>
          </a:xfrm>
        </p:spPr>
        <p:txBody>
          <a:bodyPr/>
          <a:lstStyle>
            <a:lvl1pPr>
              <a:defRPr sz="21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2314572" y="533401"/>
            <a:ext cx="1885950" cy="1885950"/>
          </a:xfrm>
        </p:spPr>
        <p:txBody>
          <a:bodyPr/>
          <a:lstStyle>
            <a:lvl1pPr>
              <a:defRPr sz="21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4343397" y="533401"/>
            <a:ext cx="1885950" cy="1885950"/>
          </a:xfrm>
        </p:spPr>
        <p:txBody>
          <a:bodyPr/>
          <a:lstStyle>
            <a:lvl1pPr>
              <a:defRPr sz="21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133351"/>
            <a:ext cx="4914902" cy="394097"/>
          </a:xfrm>
        </p:spPr>
        <p:txBody>
          <a:bodyPr/>
          <a:lstStyle>
            <a:lvl1pPr algn="l"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88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0">
        <p14:honeycomb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8850" y="971550"/>
            <a:ext cx="4514850" cy="3733800"/>
          </a:xfrm>
        </p:spPr>
        <p:txBody>
          <a:bodyPr>
            <a:normAutofit/>
          </a:bodyPr>
          <a:lstStyle>
            <a:lvl1pPr marL="128588" indent="-128588">
              <a:buFont typeface="Arial" pitchFamily="34" charset="0"/>
              <a:buChar char="•"/>
              <a:defRPr sz="18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71488" indent="-128588">
              <a:buFont typeface="Arial" pitchFamily="34" charset="0"/>
              <a:buChar char="•"/>
              <a:defRPr sz="1500"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 marL="814388" indent="-128588">
              <a:buFont typeface="Arial" pitchFamily="34" charset="0"/>
              <a:buChar char="•"/>
              <a:defRPr sz="1350"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 marL="1157288" indent="-128588">
              <a:buFont typeface="Arial" pitchFamily="34" charset="0"/>
              <a:buChar char="•"/>
              <a:defRPr sz="1200"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 marL="1500188" indent="-128588">
              <a:buFont typeface="Arial" pitchFamily="34" charset="0"/>
              <a:buChar char="•"/>
              <a:defRPr sz="1200"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7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0">
        <p14:honeycomb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ight Backgro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228850" y="971550"/>
            <a:ext cx="4457700" cy="3733800"/>
          </a:xfrm>
        </p:spPr>
        <p:txBody>
          <a:bodyPr/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4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0">
        <p14:honeycomb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o Sid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114550" y="971550"/>
            <a:ext cx="4629150" cy="3657600"/>
          </a:xfrm>
        </p:spPr>
        <p:txBody>
          <a:bodyPr/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0">
        <p14:honeycomb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563291"/>
            <a:ext cx="5314950" cy="1021556"/>
          </a:xfrm>
        </p:spPr>
        <p:txBody>
          <a:bodyPr anchor="t"/>
          <a:lstStyle>
            <a:lvl1pPr algn="l">
              <a:defRPr sz="3000" b="0" cap="all">
                <a:solidFill>
                  <a:schemeClr val="bg1">
                    <a:lumMod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438150"/>
            <a:ext cx="531495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bg1">
                    <a:lumMod val="1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0">
        <p14:honeycomb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1123950"/>
            <a:ext cx="1446836" cy="228600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43300" y="1123950"/>
            <a:ext cx="1446836" cy="228600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6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0">
        <p14:honeycomb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14550" y="228600"/>
            <a:ext cx="2799251" cy="479822"/>
          </a:xfrm>
        </p:spPr>
        <p:txBody>
          <a:bodyPr anchor="b">
            <a:noAutofit/>
          </a:bodyPr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14550" y="800102"/>
            <a:ext cx="2799251" cy="382904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0" y="228600"/>
            <a:ext cx="2800350" cy="479822"/>
          </a:xfrm>
        </p:spPr>
        <p:txBody>
          <a:bodyPr anchor="b">
            <a:noAutofit/>
          </a:bodyPr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0" y="800102"/>
            <a:ext cx="2800350" cy="382904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9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0">
        <p14:honeycomb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29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0">
        <p14:honeycomb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75000"/>
              </a:schemeClr>
            </a:gs>
            <a:gs pos="82000">
              <a:schemeClr val="accent6">
                <a:lumMod val="44000"/>
              </a:schemeClr>
            </a:gs>
            <a:gs pos="99167">
              <a:schemeClr val="accent2">
                <a:lumMod val="24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4400550" y="2876550"/>
            <a:ext cx="7143750" cy="5257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43150" y="742950"/>
            <a:ext cx="42291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57350" y="133351"/>
            <a:ext cx="4914902" cy="39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-57150" y="5090432"/>
            <a:ext cx="6972300" cy="112939"/>
          </a:xfrm>
          <a:prstGeom prst="rect">
            <a:avLst/>
          </a:prstGeom>
          <a:gradFill>
            <a:gsLst>
              <a:gs pos="53350">
                <a:schemeClr val="accent2">
                  <a:lumMod val="61000"/>
                </a:schemeClr>
              </a:gs>
              <a:gs pos="0">
                <a:schemeClr val="accent2">
                  <a:lumMod val="32000"/>
                </a:schemeClr>
              </a:gs>
              <a:gs pos="100000">
                <a:schemeClr val="accent2">
                  <a:lumMod val="34000"/>
                </a:schemeClr>
              </a:gs>
            </a:gsLst>
            <a:lin ang="0" scaled="0"/>
          </a:gradFill>
          <a:ln w="9525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ectangle 16"/>
          <p:cNvSpPr/>
          <p:nvPr userDrawn="1"/>
        </p:nvSpPr>
        <p:spPr>
          <a:xfrm>
            <a:off x="-5316" y="-19050"/>
            <a:ext cx="6863316" cy="130692"/>
          </a:xfrm>
          <a:prstGeom prst="rect">
            <a:avLst/>
          </a:prstGeom>
          <a:gradFill>
            <a:gsLst>
              <a:gs pos="53350">
                <a:schemeClr val="accent2">
                  <a:lumMod val="61000"/>
                </a:schemeClr>
              </a:gs>
              <a:gs pos="0">
                <a:schemeClr val="accent2">
                  <a:lumMod val="32000"/>
                </a:schemeClr>
              </a:gs>
              <a:gs pos="100000">
                <a:schemeClr val="accent2">
                  <a:lumMod val="34000"/>
                </a:schemeClr>
              </a:gs>
            </a:gsLst>
            <a:lin ang="0" scaled="0"/>
          </a:gradFill>
          <a:ln w="9525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698139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5" r:id="rId16"/>
    <p:sldLayoutId id="2147483752" r:id="rId17"/>
    <p:sldLayoutId id="2147483753" r:id="rId18"/>
    <p:sldLayoutId id="2147483650" r:id="rId19"/>
    <p:sldLayoutId id="2147483663" r:id="rId20"/>
    <p:sldLayoutId id="2147483682" r:id="rId21"/>
    <p:sldLayoutId id="2147483653" r:id="rId22"/>
    <p:sldLayoutId id="2147483660" r:id="rId23"/>
    <p:sldLayoutId id="2147483661" r:id="rId24"/>
    <p:sldLayoutId id="2147483662" r:id="rId25"/>
  </p:sldLayoutIdLst>
  <mc:AlternateContent xmlns:mc="http://schemas.openxmlformats.org/markup-compatibility/2006" xmlns:p14="http://schemas.microsoft.com/office/powerpoint/2010/main">
    <mc:Choice Requires="p14">
      <p:transition spd="slow" p14:dur="4400" advClick="0" advTm="0">
        <p14:honeycomb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r" defTabSz="685800" rtl="0" eaLnBrk="1" latinLnBrk="0" hangingPunct="1">
        <a:spcBef>
          <a:spcPct val="0"/>
        </a:spcBef>
        <a:buNone/>
        <a:defRPr sz="2100" kern="1200">
          <a:solidFill>
            <a:schemeClr val="bg1">
              <a:lumMod val="90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spcBef>
          <a:spcPct val="20000"/>
        </a:spcBef>
        <a:buFontTx/>
        <a:buNone/>
        <a:defRPr sz="18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1pPr>
      <a:lvl2pPr marL="0" indent="0" algn="l" defTabSz="685800" rtl="0" eaLnBrk="1" latinLnBrk="0" hangingPunct="1">
        <a:spcBef>
          <a:spcPct val="20000"/>
        </a:spcBef>
        <a:buFontTx/>
        <a:buNone/>
        <a:defRPr sz="18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2pPr>
      <a:lvl3pPr marL="0" indent="0" algn="l" defTabSz="685800" rtl="0" eaLnBrk="1" latinLnBrk="0" hangingPunct="1">
        <a:spcBef>
          <a:spcPct val="20000"/>
        </a:spcBef>
        <a:buFontTx/>
        <a:buNone/>
        <a:defRPr sz="18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3pPr>
      <a:lvl4pPr marL="0" indent="0" algn="l" defTabSz="685800" rtl="0" eaLnBrk="1" latinLnBrk="0" hangingPunct="1">
        <a:spcBef>
          <a:spcPct val="20000"/>
        </a:spcBef>
        <a:buFontTx/>
        <a:buNone/>
        <a:defRPr sz="18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4pPr>
      <a:lvl5pPr marL="0" indent="0" algn="l" defTabSz="685800" rtl="0" eaLnBrk="1" latinLnBrk="0" hangingPunct="1">
        <a:spcBef>
          <a:spcPct val="20000"/>
        </a:spcBef>
        <a:buFontTx/>
        <a:buNone/>
        <a:defRPr sz="18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2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microsoft.com/office/2007/relationships/media" Target="../media/media2.m4a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5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JP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5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.JPG"/><Relationship Id="rId5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5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JP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4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5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8.jpeg"/><Relationship Id="rId5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2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png"/><Relationship Id="rId11" Type="http://schemas.openxmlformats.org/officeDocument/2006/relationships/image" Target="../media/image57.jpeg"/><Relationship Id="rId5" Type="http://schemas.microsoft.com/office/2007/relationships/hdphoto" Target="../media/hdphoto1.wdp"/><Relationship Id="rId10" Type="http://schemas.openxmlformats.org/officeDocument/2006/relationships/image" Target="../media/image56.jpeg"/><Relationship Id="rId4" Type="http://schemas.openxmlformats.org/officeDocument/2006/relationships/image" Target="../media/image5.png"/><Relationship Id="rId9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8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0.jpe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5.JP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5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0.jp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3.JP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5.jp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6.jpe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7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5.pn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0.jpe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11" Type="http://schemas.openxmlformats.org/officeDocument/2006/relationships/image" Target="../media/image2.png"/><Relationship Id="rId5" Type="http://schemas.openxmlformats.org/officeDocument/2006/relationships/image" Target="../media/image5.png"/><Relationship Id="rId10" Type="http://schemas.openxmlformats.org/officeDocument/2006/relationships/image" Target="../media/image9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5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JPG"/><Relationship Id="rId5" Type="http://schemas.openxmlformats.org/officeDocument/2006/relationships/image" Target="../media/image6.png"/><Relationship Id="rId10" Type="http://schemas.openxmlformats.org/officeDocument/2006/relationships/image" Target="../media/image14.jpeg"/><Relationship Id="rId4" Type="http://schemas.microsoft.com/office/2007/relationships/hdphoto" Target="../media/hdphoto1.wdp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5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jpeg"/><Relationship Id="rId5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5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JP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5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jpeg"/><Relationship Id="rId5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6.JP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png"/><Relationship Id="rId11" Type="http://schemas.openxmlformats.org/officeDocument/2006/relationships/image" Target="../media/image31.JPG"/><Relationship Id="rId5" Type="http://schemas.openxmlformats.org/officeDocument/2006/relationships/image" Target="../media/image28.jpeg"/><Relationship Id="rId10" Type="http://schemas.openxmlformats.org/officeDocument/2006/relationships/image" Target="../media/image30.jpeg"/><Relationship Id="rId4" Type="http://schemas.openxmlformats.org/officeDocument/2006/relationships/image" Target="../media/image27.JP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JP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4248150"/>
            <a:ext cx="5829300" cy="525066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>
                <a:ln w="1905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a:rPr>
              <a:t>LOOK HOW AT LAKES WE LIKE TO……..</a:t>
            </a:r>
            <a:endParaRPr lang="en-US" sz="2400" dirty="0">
              <a:ln w="19050">
                <a:solidFill>
                  <a:schemeClr val="accent2">
                    <a:lumMod val="60000"/>
                    <a:lumOff val="4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4673203"/>
            <a:ext cx="4800600" cy="385763"/>
          </a:xfrm>
        </p:spPr>
        <p:txBody>
          <a:bodyPr>
            <a:normAutofit/>
          </a:bodyPr>
          <a:lstStyle/>
          <a:p>
            <a:pPr algn="ctr"/>
            <a:r>
              <a:rPr lang="en-US" sz="1500" dirty="0" smtClean="0"/>
              <a:t> </a:t>
            </a:r>
            <a:endParaRPr lang="en-US" sz="1500" dirty="0"/>
          </a:p>
        </p:txBody>
      </p:sp>
      <p:sp>
        <p:nvSpPr>
          <p:cNvPr id="7" name="Rectangle 6"/>
          <p:cNvSpPr/>
          <p:nvPr/>
        </p:nvSpPr>
        <p:spPr>
          <a:xfrm>
            <a:off x="87489" y="203904"/>
            <a:ext cx="6677664" cy="3836601"/>
          </a:xfrm>
          <a:prstGeom prst="rect">
            <a:avLst/>
          </a:prstGeom>
          <a:gradFill>
            <a:gsLst>
              <a:gs pos="0">
                <a:schemeClr val="accent2">
                  <a:lumMod val="32000"/>
                </a:schemeClr>
              </a:gs>
              <a:gs pos="80000">
                <a:schemeClr val="accent2">
                  <a:lumMod val="48000"/>
                </a:schemeClr>
              </a:gs>
              <a:gs pos="100000">
                <a:schemeClr val="accent2">
                  <a:lumMod val="33000"/>
                </a:schemeClr>
              </a:gs>
            </a:gsLst>
          </a:gra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165100" dist="190500" dir="5760000" sx="103000" sy="103000" algn="t" rotWithShape="0">
              <a:prstClr val="black">
                <a:alpha val="19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resenterMediaLog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9721" y="285750"/>
            <a:ext cx="6553200" cy="3686175"/>
          </a:xfrm>
          <a:prstGeom prst="rect">
            <a:avLst/>
          </a:prstGeom>
        </p:spPr>
      </p:pic>
      <p:pic>
        <p:nvPicPr>
          <p:cNvPr id="11" name="07 Pure Imagination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616" end="186632.691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25800" y="2368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994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2000">
        <p15:prstTrans prst="curtains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80000" numSld="999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22640" y="1637845"/>
            <a:ext cx="3058378" cy="19431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42662" y="1586339"/>
            <a:ext cx="3058378" cy="1943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49312" y="1617591"/>
            <a:ext cx="3058379" cy="1943100"/>
          </a:xfrm>
          <a:prstGeom prst="rect">
            <a:avLst/>
          </a:prstGeom>
        </p:spPr>
      </p:pic>
      <p:sp>
        <p:nvSpPr>
          <p:cNvPr id="41" name="Text Placeholder 40"/>
          <p:cNvSpPr>
            <a:spLocks noGrp="1"/>
          </p:cNvSpPr>
          <p:nvPr>
            <p:ph type="body" sz="quarter" idx="16"/>
          </p:nvPr>
        </p:nvSpPr>
        <p:spPr>
          <a:xfrm>
            <a:off x="2453445" y="1186242"/>
            <a:ext cx="1893960" cy="1671258"/>
          </a:xfrm>
        </p:spPr>
        <p:txBody>
          <a:bodyPr/>
          <a:lstStyle/>
          <a:p>
            <a:r>
              <a:rPr lang="en-US" dirty="0"/>
              <a:t>Add a description of this spotlight here. Add a description of this spotlight here.</a:t>
            </a:r>
          </a:p>
          <a:p>
            <a:endParaRPr lang="en-US" dirty="0"/>
          </a:p>
        </p:txBody>
      </p:sp>
      <p:sp>
        <p:nvSpPr>
          <p:cNvPr id="42" name="Text Placeholder 41"/>
          <p:cNvSpPr>
            <a:spLocks noGrp="1"/>
          </p:cNvSpPr>
          <p:nvPr>
            <p:ph type="body" sz="quarter" idx="17"/>
          </p:nvPr>
        </p:nvSpPr>
        <p:spPr>
          <a:xfrm>
            <a:off x="344418" y="1186243"/>
            <a:ext cx="1884432" cy="1654481"/>
          </a:xfrm>
        </p:spPr>
        <p:txBody>
          <a:bodyPr wrap="square">
            <a:normAutofit/>
          </a:bodyPr>
          <a:lstStyle/>
          <a:p>
            <a:endParaRPr lang="en-US" dirty="0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52400" y="262376"/>
            <a:ext cx="4914902" cy="394097"/>
          </a:xfrm>
        </p:spPr>
        <p:txBody>
          <a:bodyPr>
            <a:normAutofit/>
          </a:bodyPr>
          <a:lstStyle/>
          <a:p>
            <a:r>
              <a:rPr lang="en-US" sz="1800" dirty="0" smtClean="0"/>
              <a:t>ART CLUB – PORTRAITS ARE THE RAGE!</a:t>
            </a:r>
            <a:endParaRPr lang="en-US" sz="1800" dirty="0"/>
          </a:p>
        </p:txBody>
      </p:sp>
      <p:pic>
        <p:nvPicPr>
          <p:cNvPr id="14" name="Content Placeholder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2938270" y="3709205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15" name="Content Placeholder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4972051" y="3576384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32" name="Content Placeholder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800101" y="3576383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61070" y="1113707"/>
            <a:ext cx="2724150" cy="20431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71103" y="1146773"/>
            <a:ext cx="2635973" cy="19769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99" y="891678"/>
            <a:ext cx="2223457" cy="2605661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50588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airplan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9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9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uild="p"/>
      <p:bldP spid="4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22640" y="1637845"/>
            <a:ext cx="3058378" cy="19431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42662" y="1586339"/>
            <a:ext cx="3058378" cy="1943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49312" y="1617591"/>
            <a:ext cx="3058379" cy="1943100"/>
          </a:xfrm>
          <a:prstGeom prst="rect">
            <a:avLst/>
          </a:prstGeom>
        </p:spPr>
      </p:pic>
      <p:sp>
        <p:nvSpPr>
          <p:cNvPr id="41" name="Text Placeholder 40"/>
          <p:cNvSpPr>
            <a:spLocks noGrp="1"/>
          </p:cNvSpPr>
          <p:nvPr>
            <p:ph type="body" sz="quarter" idx="16"/>
          </p:nvPr>
        </p:nvSpPr>
        <p:spPr>
          <a:xfrm>
            <a:off x="2453445" y="1186242"/>
            <a:ext cx="1893960" cy="1671258"/>
          </a:xfrm>
        </p:spPr>
        <p:txBody>
          <a:bodyPr/>
          <a:lstStyle/>
          <a:p>
            <a:r>
              <a:rPr lang="en-US" dirty="0"/>
              <a:t>Add a description of this spotlight here. Add a description of this spotlight here.</a:t>
            </a:r>
          </a:p>
          <a:p>
            <a:endParaRPr lang="en-US" dirty="0"/>
          </a:p>
        </p:txBody>
      </p:sp>
      <p:sp>
        <p:nvSpPr>
          <p:cNvPr id="42" name="Text Placeholder 41"/>
          <p:cNvSpPr>
            <a:spLocks noGrp="1"/>
          </p:cNvSpPr>
          <p:nvPr>
            <p:ph type="body" sz="quarter" idx="17"/>
          </p:nvPr>
        </p:nvSpPr>
        <p:spPr>
          <a:xfrm>
            <a:off x="344418" y="1186243"/>
            <a:ext cx="1884432" cy="1654481"/>
          </a:xfrm>
        </p:spPr>
        <p:txBody>
          <a:bodyPr wrap="square">
            <a:normAutofit/>
          </a:bodyPr>
          <a:lstStyle/>
          <a:p>
            <a:endParaRPr lang="en-US" dirty="0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26080" y="264586"/>
            <a:ext cx="4914902" cy="394097"/>
          </a:xfrm>
        </p:spPr>
        <p:txBody>
          <a:bodyPr>
            <a:normAutofit/>
          </a:bodyPr>
          <a:lstStyle/>
          <a:p>
            <a:r>
              <a:rPr lang="en-US" sz="1800" dirty="0" smtClean="0"/>
              <a:t>Year 11 D&amp;T Projects</a:t>
            </a:r>
            <a:endParaRPr lang="en-US" sz="1800" dirty="0"/>
          </a:p>
        </p:txBody>
      </p:sp>
      <p:pic>
        <p:nvPicPr>
          <p:cNvPr id="14" name="Content Placeholder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2938270" y="3709205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15" name="Content Placeholder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4972051" y="3576384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32" name="Content Placeholder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800101" y="3576383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1772" y="1038324"/>
            <a:ext cx="2806285" cy="21047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33185" y="414105"/>
            <a:ext cx="2388911" cy="17916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23129" y="621211"/>
            <a:ext cx="3265935" cy="24494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1073" y="2813644"/>
            <a:ext cx="2473931" cy="185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9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3000">
        <p14:glitter pattern="hexago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9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9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uild="p"/>
      <p:bldP spid="4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22640" y="1637845"/>
            <a:ext cx="3058378" cy="19431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42662" y="1586339"/>
            <a:ext cx="3058378" cy="1943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49312" y="1617591"/>
            <a:ext cx="3058379" cy="1943100"/>
          </a:xfrm>
          <a:prstGeom prst="rect">
            <a:avLst/>
          </a:prstGeom>
        </p:spPr>
      </p:pic>
      <p:sp>
        <p:nvSpPr>
          <p:cNvPr id="41" name="Text Placeholder 40"/>
          <p:cNvSpPr>
            <a:spLocks noGrp="1"/>
          </p:cNvSpPr>
          <p:nvPr>
            <p:ph type="body" sz="quarter" idx="16"/>
          </p:nvPr>
        </p:nvSpPr>
        <p:spPr>
          <a:xfrm>
            <a:off x="2453445" y="1186242"/>
            <a:ext cx="1893960" cy="1671258"/>
          </a:xfrm>
        </p:spPr>
        <p:txBody>
          <a:bodyPr/>
          <a:lstStyle/>
          <a:p>
            <a:r>
              <a:rPr lang="en-US" dirty="0"/>
              <a:t>Add a description of this spotlight here. Add a description of this spotlight here.</a:t>
            </a:r>
          </a:p>
          <a:p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52399" y="262376"/>
            <a:ext cx="6597759" cy="394097"/>
          </a:xfrm>
        </p:spPr>
        <p:txBody>
          <a:bodyPr>
            <a:noAutofit/>
          </a:bodyPr>
          <a:lstStyle/>
          <a:p>
            <a:r>
              <a:rPr lang="en-US" sz="2000" dirty="0" smtClean="0"/>
              <a:t>Year 7 Geography – Global Environments Survival Kits</a:t>
            </a:r>
            <a:endParaRPr lang="en-US" sz="2000" dirty="0"/>
          </a:p>
        </p:txBody>
      </p:sp>
      <p:pic>
        <p:nvPicPr>
          <p:cNvPr id="14" name="Content Placeholder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2938270" y="3709205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15" name="Content Placeholder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4961804" y="3655381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32" name="Content Placeholder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805569" y="3716331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44755" y="1226655"/>
            <a:ext cx="2736219" cy="20521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1" y="1367845"/>
            <a:ext cx="2359711" cy="17697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76546" y="1060661"/>
            <a:ext cx="2712699" cy="203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77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fallOve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9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9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057" y="2086205"/>
            <a:ext cx="2652690" cy="198951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22640" y="1637845"/>
            <a:ext cx="3058378" cy="19431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81312" y="1760093"/>
            <a:ext cx="3058378" cy="1943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49312" y="1605390"/>
            <a:ext cx="3058379" cy="19431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228294"/>
            <a:ext cx="6270979" cy="394097"/>
          </a:xfrm>
        </p:spPr>
        <p:txBody>
          <a:bodyPr>
            <a:noAutofit/>
          </a:bodyPr>
          <a:lstStyle/>
          <a:p>
            <a:r>
              <a:rPr lang="en-US" sz="2400" dirty="0" err="1" smtClean="0"/>
              <a:t>Maths</a:t>
            </a:r>
            <a:r>
              <a:rPr lang="en-US" sz="2400" dirty="0" smtClean="0"/>
              <a:t> are making things!!!!!!</a:t>
            </a:r>
            <a:endParaRPr lang="en-US" sz="2400" dirty="0"/>
          </a:p>
        </p:txBody>
      </p:sp>
      <p:pic>
        <p:nvPicPr>
          <p:cNvPr id="14" name="Content Placeholder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2938270" y="3709205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15" name="Content Placeholder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4961804" y="3655381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32" name="Content Placeholder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805569" y="3716331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1" y="1187916"/>
            <a:ext cx="2296635" cy="17224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957" y="113837"/>
            <a:ext cx="2716043" cy="20370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20527" y="1292040"/>
            <a:ext cx="2595430" cy="194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03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erris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9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9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22640" y="1637845"/>
            <a:ext cx="3058378" cy="19431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15140" y="1750836"/>
            <a:ext cx="3058378" cy="1943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49312" y="1617591"/>
            <a:ext cx="3058379" cy="19431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52399" y="262376"/>
            <a:ext cx="6270979" cy="394097"/>
          </a:xfrm>
        </p:spPr>
        <p:txBody>
          <a:bodyPr>
            <a:normAutofit/>
          </a:bodyPr>
          <a:lstStyle/>
          <a:p>
            <a:r>
              <a:rPr lang="en-US" sz="1800" dirty="0" smtClean="0"/>
              <a:t>Science &amp; Engineering Challenge</a:t>
            </a:r>
            <a:endParaRPr lang="en-US" sz="1800" dirty="0"/>
          </a:p>
        </p:txBody>
      </p:sp>
      <p:pic>
        <p:nvPicPr>
          <p:cNvPr id="14" name="Content Placeholder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2938270" y="3709205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15" name="Content Placeholder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4961804" y="3655381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32" name="Content Placeholder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805569" y="3716331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6720" y="1590650"/>
            <a:ext cx="2476425" cy="18573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04219" y="203663"/>
            <a:ext cx="2542121" cy="19065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92662" y="1132720"/>
            <a:ext cx="2352964" cy="17647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15879" y="1848681"/>
            <a:ext cx="2361123" cy="177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8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shred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9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9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910" y="150158"/>
            <a:ext cx="2437502" cy="182812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22640" y="1637845"/>
            <a:ext cx="3058378" cy="19431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15140" y="1750836"/>
            <a:ext cx="3058378" cy="1943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70414" y="1600878"/>
            <a:ext cx="3058379" cy="19431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52399" y="262376"/>
            <a:ext cx="6270979" cy="394097"/>
          </a:xfrm>
        </p:spPr>
        <p:txBody>
          <a:bodyPr>
            <a:normAutofit fontScale="90000"/>
          </a:bodyPr>
          <a:lstStyle/>
          <a:p>
            <a:r>
              <a:rPr lang="en-US" sz="1800" dirty="0" smtClean="0"/>
              <a:t>There was a </a:t>
            </a:r>
            <a:r>
              <a:rPr lang="en-US" sz="2000" dirty="0" smtClean="0"/>
              <a:t>Night at the Museum…….</a:t>
            </a:r>
            <a:endParaRPr lang="en-US" sz="2000" dirty="0"/>
          </a:p>
        </p:txBody>
      </p:sp>
      <p:pic>
        <p:nvPicPr>
          <p:cNvPr id="14" name="Content Placeholder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2938270" y="3709205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15" name="Content Placeholder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4968289" y="3728563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32" name="Content Placeholder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805569" y="3716331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575"/>
            <a:ext cx="2196091" cy="16470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5" y="1949373"/>
            <a:ext cx="2345403" cy="17590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091" y="620575"/>
            <a:ext cx="2601567" cy="1951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432" y="2178760"/>
            <a:ext cx="2083300" cy="1562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498" y="2019913"/>
            <a:ext cx="2186025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716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9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9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22640" y="1637845"/>
            <a:ext cx="3058378" cy="19431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15140" y="1750836"/>
            <a:ext cx="3058378" cy="1943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49312" y="1617591"/>
            <a:ext cx="3058379" cy="19431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52399" y="262376"/>
            <a:ext cx="6662897" cy="527960"/>
          </a:xfrm>
        </p:spPr>
        <p:txBody>
          <a:bodyPr>
            <a:noAutofit/>
          </a:bodyPr>
          <a:lstStyle/>
          <a:p>
            <a:r>
              <a:rPr lang="en-US" sz="2200" dirty="0" smtClean="0"/>
              <a:t>Nothing Came Alive……..But </a:t>
            </a:r>
            <a:r>
              <a:rPr lang="en-US" sz="2200" dirty="0"/>
              <a:t>W</a:t>
            </a:r>
            <a:r>
              <a:rPr lang="en-US" sz="2200" dirty="0" smtClean="0"/>
              <a:t>hat Happened?</a:t>
            </a:r>
            <a:endParaRPr lang="en-US" sz="2200" dirty="0"/>
          </a:p>
        </p:txBody>
      </p:sp>
      <p:pic>
        <p:nvPicPr>
          <p:cNvPr id="14" name="Content Placeholder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2938270" y="3709205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15" name="Content Placeholder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4961804" y="3655381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32" name="Content Placeholder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805569" y="3716331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036" y="1277045"/>
            <a:ext cx="3372260" cy="18916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3" y="1277045"/>
            <a:ext cx="3380359" cy="189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80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crush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9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9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22640" y="1637845"/>
            <a:ext cx="3058378" cy="19431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15140" y="1750836"/>
            <a:ext cx="3058378" cy="1943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49312" y="1617591"/>
            <a:ext cx="3058379" cy="19431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52399" y="262376"/>
            <a:ext cx="6687464" cy="394097"/>
          </a:xfrm>
        </p:spPr>
        <p:txBody>
          <a:bodyPr>
            <a:noAutofit/>
          </a:bodyPr>
          <a:lstStyle/>
          <a:p>
            <a:r>
              <a:rPr lang="en-US" sz="2000" dirty="0" smtClean="0"/>
              <a:t>Oh What A BEAUTIFUL Night…..THE ART EXHIBITION</a:t>
            </a:r>
            <a:endParaRPr lang="en-US" sz="2000" dirty="0"/>
          </a:p>
        </p:txBody>
      </p:sp>
      <p:pic>
        <p:nvPicPr>
          <p:cNvPr id="14" name="Content Placeholder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2938270" y="3709205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15" name="Content Placeholder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4961804" y="3655381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32" name="Content Placeholder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805569" y="3716331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37" y="1351118"/>
            <a:ext cx="6858000" cy="193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405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fractur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9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9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83" y="438153"/>
            <a:ext cx="3314700" cy="2209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067" y="124876"/>
            <a:ext cx="2476500" cy="3714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8" y="2844911"/>
            <a:ext cx="3009569" cy="20063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427" y="3087313"/>
            <a:ext cx="2903444" cy="193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171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wind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22640" y="1637845"/>
            <a:ext cx="3058378" cy="19431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15140" y="1750836"/>
            <a:ext cx="3058378" cy="1943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49312" y="1617591"/>
            <a:ext cx="3058379" cy="19431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7025" y="227239"/>
            <a:ext cx="6270979" cy="394097"/>
          </a:xfrm>
        </p:spPr>
        <p:txBody>
          <a:bodyPr>
            <a:normAutofit fontScale="90000"/>
          </a:bodyPr>
          <a:lstStyle/>
          <a:p>
            <a:r>
              <a:rPr lang="en-US" sz="1800" dirty="0" smtClean="0"/>
              <a:t> </a:t>
            </a:r>
            <a:r>
              <a:rPr lang="en-US" sz="2700" dirty="0" smtClean="0"/>
              <a:t>Year 7 Textiles – CUSHIONS GALORE!</a:t>
            </a:r>
            <a:endParaRPr lang="en-US" sz="2700" dirty="0"/>
          </a:p>
        </p:txBody>
      </p:sp>
      <p:pic>
        <p:nvPicPr>
          <p:cNvPr id="14" name="Content Placeholder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2938270" y="3709205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15" name="Content Placeholder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4961804" y="3655381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32" name="Content Placeholder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805569" y="3716331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080206"/>
            <a:ext cx="2895600" cy="2171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27" y="1068768"/>
            <a:ext cx="2926100" cy="219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740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drap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9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9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88" r="2673" b="9545"/>
          <a:stretch/>
        </p:blipFill>
        <p:spPr>
          <a:xfrm>
            <a:off x="1156980" y="666750"/>
            <a:ext cx="5615042" cy="2438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8" r="28400" b="9187"/>
          <a:stretch/>
        </p:blipFill>
        <p:spPr>
          <a:xfrm>
            <a:off x="-35034" y="2343150"/>
            <a:ext cx="2089368" cy="246132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291232"/>
            <a:ext cx="5276007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87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2000">
        <p14:ripple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3849">
            <a:off x="408389" y="1331764"/>
            <a:ext cx="4311803" cy="286640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4301" y="17603"/>
            <a:ext cx="6667499" cy="506016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Max Potential – Well done Oscar !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0"/>
          <a:stretch/>
        </p:blipFill>
        <p:spPr>
          <a:xfrm>
            <a:off x="0" y="3300033"/>
            <a:ext cx="1314450" cy="136970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895350"/>
            <a:ext cx="363855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580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airplan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22640" y="1637845"/>
            <a:ext cx="3058378" cy="19431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42662" y="1586339"/>
            <a:ext cx="3058378" cy="1943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49312" y="1617591"/>
            <a:ext cx="3058379" cy="1943100"/>
          </a:xfrm>
          <a:prstGeom prst="rect">
            <a:avLst/>
          </a:prstGeom>
        </p:spPr>
      </p:pic>
      <p:sp>
        <p:nvSpPr>
          <p:cNvPr id="40" name="Text Placeholder 39"/>
          <p:cNvSpPr>
            <a:spLocks noGrp="1"/>
          </p:cNvSpPr>
          <p:nvPr>
            <p:ph type="body" sz="quarter" idx="15"/>
          </p:nvPr>
        </p:nvSpPr>
        <p:spPr>
          <a:xfrm>
            <a:off x="4514850" y="1186243"/>
            <a:ext cx="1884432" cy="1654481"/>
          </a:xfrm>
        </p:spPr>
        <p:txBody>
          <a:bodyPr/>
          <a:lstStyle/>
          <a:p>
            <a:r>
              <a:rPr lang="en-US" dirty="0"/>
              <a:t>Add a description of this spotlight here. Add a description of this spotlight here.</a:t>
            </a:r>
          </a:p>
          <a:p>
            <a:endParaRPr lang="en-US" dirty="0"/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6"/>
          </p:nvPr>
        </p:nvSpPr>
        <p:spPr>
          <a:xfrm>
            <a:off x="2453445" y="1186242"/>
            <a:ext cx="1893960" cy="1671258"/>
          </a:xfrm>
        </p:spPr>
        <p:txBody>
          <a:bodyPr/>
          <a:lstStyle/>
          <a:p>
            <a:r>
              <a:rPr lang="en-US" dirty="0"/>
              <a:t>Add a description of this spotlight here. Add a description of this spotlight here.</a:t>
            </a:r>
          </a:p>
          <a:p>
            <a:endParaRPr lang="en-US" dirty="0"/>
          </a:p>
        </p:txBody>
      </p:sp>
      <p:sp>
        <p:nvSpPr>
          <p:cNvPr id="42" name="Text Placeholder 41"/>
          <p:cNvSpPr>
            <a:spLocks noGrp="1"/>
          </p:cNvSpPr>
          <p:nvPr>
            <p:ph type="body" sz="quarter" idx="17"/>
          </p:nvPr>
        </p:nvSpPr>
        <p:spPr>
          <a:xfrm>
            <a:off x="344418" y="1186243"/>
            <a:ext cx="1884432" cy="1654481"/>
          </a:xfrm>
        </p:spPr>
        <p:txBody>
          <a:bodyPr wrap="square">
            <a:normAutofit/>
          </a:bodyPr>
          <a:lstStyle/>
          <a:p>
            <a:endParaRPr lang="en-US" dirty="0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52400" y="262376"/>
            <a:ext cx="4914902" cy="394097"/>
          </a:xfrm>
        </p:spPr>
        <p:txBody>
          <a:bodyPr>
            <a:noAutofit/>
          </a:bodyPr>
          <a:lstStyle/>
          <a:p>
            <a:r>
              <a:rPr lang="en-US" sz="2400" dirty="0" smtClean="0"/>
              <a:t>YEAR 12 – MAKING MUSIC!</a:t>
            </a:r>
            <a:endParaRPr lang="en-US" sz="2400" dirty="0"/>
          </a:p>
        </p:txBody>
      </p:sp>
      <p:pic>
        <p:nvPicPr>
          <p:cNvPr id="14" name="Content Placeholder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2938270" y="3709205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15" name="Content Placeholder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4972051" y="3576384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32" name="Content Placeholder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800101" y="3576383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512" y="934020"/>
            <a:ext cx="3136788" cy="2089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74408" y="462640"/>
            <a:ext cx="2343148" cy="17573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4069" y="1087204"/>
            <a:ext cx="2438402" cy="182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9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3000">
        <p14:glitter pattern="hexago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9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9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/>
      <p:bldP spid="41" grpId="0" build="p"/>
      <p:bldP spid="4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22640" y="1637845"/>
            <a:ext cx="3058378" cy="19431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15140" y="1750836"/>
            <a:ext cx="3058378" cy="1943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49312" y="1617591"/>
            <a:ext cx="3058379" cy="19431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50541" y="133248"/>
            <a:ext cx="6270979" cy="394097"/>
          </a:xfrm>
        </p:spPr>
        <p:txBody>
          <a:bodyPr>
            <a:noAutofit/>
          </a:bodyPr>
          <a:lstStyle/>
          <a:p>
            <a:r>
              <a:rPr lang="en-US" sz="2400" dirty="0" smtClean="0"/>
              <a:t> Year 12 D&amp;T Major Projects</a:t>
            </a:r>
            <a:endParaRPr lang="en-US" sz="2400" dirty="0"/>
          </a:p>
        </p:txBody>
      </p:sp>
      <p:pic>
        <p:nvPicPr>
          <p:cNvPr id="14" name="Content Placeholder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2938270" y="3709205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15" name="Content Placeholder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4961804" y="3655381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32" name="Content Placeholder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805569" y="3716331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4908" y="1013606"/>
            <a:ext cx="3016517" cy="22623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92"/>
          <a:stretch/>
        </p:blipFill>
        <p:spPr>
          <a:xfrm rot="5400000">
            <a:off x="3890428" y="642825"/>
            <a:ext cx="2746906" cy="257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12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vortex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9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9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22640" y="1637845"/>
            <a:ext cx="3058378" cy="19431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15140" y="1750836"/>
            <a:ext cx="3058378" cy="1943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49312" y="1617591"/>
            <a:ext cx="3058379" cy="19431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52399" y="262376"/>
            <a:ext cx="6270979" cy="394097"/>
          </a:xfrm>
        </p:spPr>
        <p:txBody>
          <a:bodyPr>
            <a:noAutofit/>
          </a:bodyPr>
          <a:lstStyle/>
          <a:p>
            <a:r>
              <a:rPr lang="en-US" sz="2400" dirty="0" smtClean="0"/>
              <a:t> Year 12 Extension 2 English Major Works</a:t>
            </a:r>
            <a:endParaRPr lang="en-US" sz="2400" dirty="0"/>
          </a:p>
        </p:txBody>
      </p:sp>
      <p:pic>
        <p:nvPicPr>
          <p:cNvPr id="14" name="Content Placeholder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2938270" y="3709205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15" name="Content Placeholder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4961804" y="3655381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32" name="Content Placeholder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805569" y="3716331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720513"/>
            <a:ext cx="47244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85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9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9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472" y="2077276"/>
            <a:ext cx="2819400" cy="187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86849" y="1528639"/>
            <a:ext cx="3058378" cy="1943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49312" y="1617591"/>
            <a:ext cx="3058379" cy="19431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52399" y="262376"/>
            <a:ext cx="6270979" cy="394097"/>
          </a:xfrm>
        </p:spPr>
        <p:txBody>
          <a:bodyPr>
            <a:normAutofit/>
          </a:bodyPr>
          <a:lstStyle/>
          <a:p>
            <a:r>
              <a:rPr lang="en-US" sz="1800" dirty="0" smtClean="0"/>
              <a:t>Year 12 ART - Major Works</a:t>
            </a:r>
            <a:endParaRPr lang="en-US" sz="1800" dirty="0"/>
          </a:p>
        </p:txBody>
      </p:sp>
      <p:pic>
        <p:nvPicPr>
          <p:cNvPr id="14" name="Content Placeholder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2938270" y="3709205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98" y="702842"/>
            <a:ext cx="2964144" cy="19760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16" y="2808765"/>
            <a:ext cx="2626644" cy="16932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798" y="206389"/>
            <a:ext cx="2560686" cy="170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6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9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86849" y="1528639"/>
            <a:ext cx="3058378" cy="1943100"/>
          </a:xfrm>
          <a:prstGeom prst="rect">
            <a:avLst/>
          </a:prstGeom>
        </p:spPr>
      </p:pic>
      <p:pic>
        <p:nvPicPr>
          <p:cNvPr id="14" name="Content Placeholder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2938270" y="3709205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71" y="424154"/>
            <a:ext cx="2611931" cy="17412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18" y="985403"/>
            <a:ext cx="3429000" cy="228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71" y="2589141"/>
            <a:ext cx="2743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06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76728" y="1376789"/>
            <a:ext cx="3058378" cy="19431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15140" y="1750836"/>
            <a:ext cx="3058378" cy="1943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49312" y="1617591"/>
            <a:ext cx="3058379" cy="1943100"/>
          </a:xfrm>
          <a:prstGeom prst="rect">
            <a:avLst/>
          </a:prstGeom>
        </p:spPr>
      </p:pic>
      <p:pic>
        <p:nvPicPr>
          <p:cNvPr id="14" name="Content Placeholder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2938270" y="3709205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15" name="Content Placeholder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4961804" y="3655381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32" name="Content Placeholder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805569" y="3716331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05569" y="514350"/>
            <a:ext cx="5286049" cy="2541603"/>
          </a:xfrm>
        </p:spPr>
        <p:txBody>
          <a:bodyPr>
            <a:noAutofit/>
          </a:bodyPr>
          <a:lstStyle/>
          <a:p>
            <a:r>
              <a:rPr lang="en-AU" sz="3600" dirty="0" smtClean="0"/>
              <a:t>CONGRATULATIONS</a:t>
            </a:r>
          </a:p>
          <a:p>
            <a:r>
              <a:rPr lang="en-AU" sz="3600" dirty="0" smtClean="0"/>
              <a:t>EVERYONE</a:t>
            </a:r>
          </a:p>
          <a:p>
            <a:r>
              <a:rPr lang="en-AU" sz="3600" dirty="0" smtClean="0"/>
              <a:t>ON ALL YOUR CREATIONS THIS TERM!</a:t>
            </a:r>
            <a:endParaRPr lang="en-AU" sz="3600" dirty="0"/>
          </a:p>
        </p:txBody>
      </p:sp>
    </p:spTree>
    <p:extLst>
      <p:ext uri="{BB962C8B-B14F-4D97-AF65-F5344CB8AC3E}">
        <p14:creationId xmlns:p14="http://schemas.microsoft.com/office/powerpoint/2010/main" val="3958165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drap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9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9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981200" y="742950"/>
            <a:ext cx="4152900" cy="215804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smtClean="0">
                <a:solidFill>
                  <a:schemeClr val="bg1">
                    <a:lumMod val="90000"/>
                  </a:schemeClr>
                </a:solidFill>
              </a:rPr>
              <a:t>WHAT WILL </a:t>
            </a:r>
          </a:p>
          <a:p>
            <a:pPr algn="ctr"/>
            <a:r>
              <a:rPr lang="en-US" sz="4800" b="1" dirty="0" smtClean="0">
                <a:solidFill>
                  <a:schemeClr val="bg1">
                    <a:lumMod val="90000"/>
                  </a:schemeClr>
                </a:solidFill>
              </a:rPr>
              <a:t>YOU</a:t>
            </a:r>
          </a:p>
          <a:p>
            <a:pPr algn="ctr"/>
            <a:r>
              <a:rPr lang="en-US" sz="4800" b="1" dirty="0" smtClean="0">
                <a:solidFill>
                  <a:schemeClr val="bg1">
                    <a:lumMod val="90000"/>
                  </a:schemeClr>
                </a:solidFill>
              </a:rPr>
              <a:t>CREATE </a:t>
            </a:r>
          </a:p>
          <a:p>
            <a:pPr algn="ctr"/>
            <a:r>
              <a:rPr lang="en-US" sz="4800" b="1" dirty="0" smtClean="0">
                <a:solidFill>
                  <a:schemeClr val="bg1">
                    <a:lumMod val="90000"/>
                  </a:schemeClr>
                </a:solidFill>
              </a:rPr>
              <a:t>NEXT TERM</a:t>
            </a:r>
            <a:endParaRPr lang="en-US" sz="4800" dirty="0">
              <a:solidFill>
                <a:schemeClr val="bg1">
                  <a:lumMod val="9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2057400" cy="219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17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">
        <p15:prstTrans prst="curtains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22640" y="1637845"/>
            <a:ext cx="3058378" cy="19431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42662" y="1586339"/>
            <a:ext cx="3058378" cy="1943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49312" y="1617591"/>
            <a:ext cx="3058379" cy="1943100"/>
          </a:xfrm>
          <a:prstGeom prst="rect">
            <a:avLst/>
          </a:prstGeom>
        </p:spPr>
      </p:pic>
      <p:sp>
        <p:nvSpPr>
          <p:cNvPr id="40" name="Text Placeholder 39"/>
          <p:cNvSpPr>
            <a:spLocks noGrp="1"/>
          </p:cNvSpPr>
          <p:nvPr>
            <p:ph type="body" sz="quarter" idx="15"/>
          </p:nvPr>
        </p:nvSpPr>
        <p:spPr>
          <a:xfrm>
            <a:off x="4514850" y="1186243"/>
            <a:ext cx="1884432" cy="1654481"/>
          </a:xfrm>
        </p:spPr>
        <p:txBody>
          <a:bodyPr/>
          <a:lstStyle/>
          <a:p>
            <a:r>
              <a:rPr lang="en-US" dirty="0"/>
              <a:t>Add a description of this spotlight here. Add a description of this spotlight here.</a:t>
            </a:r>
          </a:p>
          <a:p>
            <a:endParaRPr lang="en-US" dirty="0"/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6"/>
          </p:nvPr>
        </p:nvSpPr>
        <p:spPr>
          <a:xfrm>
            <a:off x="2453445" y="1186242"/>
            <a:ext cx="1893960" cy="1671258"/>
          </a:xfrm>
        </p:spPr>
        <p:txBody>
          <a:bodyPr/>
          <a:lstStyle/>
          <a:p>
            <a:r>
              <a:rPr lang="en-US" dirty="0"/>
              <a:t>Add a description of this spotlight here. Add a description of this spotlight here.</a:t>
            </a:r>
          </a:p>
          <a:p>
            <a:endParaRPr lang="en-US" dirty="0"/>
          </a:p>
        </p:txBody>
      </p:sp>
      <p:sp>
        <p:nvSpPr>
          <p:cNvPr id="42" name="Text Placeholder 41"/>
          <p:cNvSpPr>
            <a:spLocks noGrp="1"/>
          </p:cNvSpPr>
          <p:nvPr>
            <p:ph type="body" sz="quarter" idx="17"/>
          </p:nvPr>
        </p:nvSpPr>
        <p:spPr>
          <a:xfrm>
            <a:off x="344418" y="1186243"/>
            <a:ext cx="1884432" cy="1654481"/>
          </a:xfrm>
        </p:spPr>
        <p:txBody>
          <a:bodyPr wrap="square">
            <a:normAutofit/>
          </a:bodyPr>
          <a:lstStyle/>
          <a:p>
            <a:endParaRPr lang="en-US" dirty="0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4300" y="133351"/>
            <a:ext cx="6057900" cy="39409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EDIBLE MASTERPIECES – Year 10 Food Technology</a:t>
            </a:r>
            <a:endParaRPr lang="en-US" dirty="0"/>
          </a:p>
        </p:txBody>
      </p:sp>
      <p:pic>
        <p:nvPicPr>
          <p:cNvPr id="14" name="Content Placeholder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2914651" y="3576383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15" name="Content Placeholder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4972051" y="3576384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32" name="Content Placeholder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800101" y="3576383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41" y="600643"/>
            <a:ext cx="1883787" cy="2825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104" y="547345"/>
            <a:ext cx="1914171" cy="28712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42136" y="1059286"/>
            <a:ext cx="2878978" cy="1855096"/>
          </a:xfrm>
          <a:prstGeom prst="rect">
            <a:avLst/>
          </a:prstGeom>
        </p:spPr>
      </p:pic>
      <p:pic>
        <p:nvPicPr>
          <p:cNvPr id="5" name="Feelin' Good Background Mus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25800" y="2368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771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fallOve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9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9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0" grpId="0" build="p"/>
      <p:bldP spid="41" grpId="0" build="p"/>
      <p:bldP spid="4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22640" y="1637845"/>
            <a:ext cx="3058378" cy="19431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42662" y="1586339"/>
            <a:ext cx="3058378" cy="1943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49312" y="1617591"/>
            <a:ext cx="3058379" cy="1943100"/>
          </a:xfrm>
          <a:prstGeom prst="rect">
            <a:avLst/>
          </a:prstGeom>
        </p:spPr>
      </p:pic>
      <p:sp>
        <p:nvSpPr>
          <p:cNvPr id="40" name="Text Placeholder 39"/>
          <p:cNvSpPr>
            <a:spLocks noGrp="1"/>
          </p:cNvSpPr>
          <p:nvPr>
            <p:ph type="body" sz="quarter" idx="15"/>
          </p:nvPr>
        </p:nvSpPr>
        <p:spPr>
          <a:xfrm>
            <a:off x="4514850" y="1186243"/>
            <a:ext cx="1884432" cy="1654481"/>
          </a:xfrm>
        </p:spPr>
        <p:txBody>
          <a:bodyPr/>
          <a:lstStyle/>
          <a:p>
            <a:r>
              <a:rPr lang="en-US" dirty="0"/>
              <a:t>Add a description of this spotlight here. Add a description of this spotlight here.</a:t>
            </a:r>
          </a:p>
          <a:p>
            <a:endParaRPr lang="en-US" dirty="0"/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6"/>
          </p:nvPr>
        </p:nvSpPr>
        <p:spPr>
          <a:xfrm>
            <a:off x="2453445" y="1186242"/>
            <a:ext cx="1893960" cy="1671258"/>
          </a:xfrm>
        </p:spPr>
        <p:txBody>
          <a:bodyPr/>
          <a:lstStyle/>
          <a:p>
            <a:r>
              <a:rPr lang="en-US" dirty="0"/>
              <a:t>Add a description of this spotlight here. Add a description of this spotlight here.</a:t>
            </a:r>
          </a:p>
          <a:p>
            <a:endParaRPr lang="en-US" dirty="0"/>
          </a:p>
        </p:txBody>
      </p:sp>
      <p:sp>
        <p:nvSpPr>
          <p:cNvPr id="42" name="Text Placeholder 41"/>
          <p:cNvSpPr>
            <a:spLocks noGrp="1"/>
          </p:cNvSpPr>
          <p:nvPr>
            <p:ph type="body" sz="quarter" idx="17"/>
          </p:nvPr>
        </p:nvSpPr>
        <p:spPr>
          <a:xfrm>
            <a:off x="344418" y="1186243"/>
            <a:ext cx="1884432" cy="1654481"/>
          </a:xfrm>
        </p:spPr>
        <p:txBody>
          <a:bodyPr wrap="square">
            <a:normAutofit/>
          </a:bodyPr>
          <a:lstStyle/>
          <a:p>
            <a:endParaRPr lang="en-US" dirty="0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52400" y="262376"/>
            <a:ext cx="4914902" cy="39409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Year 8 Poetry</a:t>
            </a:r>
            <a:br>
              <a:rPr lang="en-US" dirty="0" smtClean="0"/>
            </a:br>
            <a:r>
              <a:rPr lang="en-US" sz="1800" dirty="0" smtClean="0"/>
              <a:t>Exploring Our World </a:t>
            </a:r>
            <a:endParaRPr lang="en-US" sz="1800" dirty="0"/>
          </a:p>
        </p:txBody>
      </p:sp>
      <p:pic>
        <p:nvPicPr>
          <p:cNvPr id="14" name="Content Placeholder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2938270" y="3709205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15" name="Content Placeholder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4972051" y="3576384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32" name="Content Placeholder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800101" y="3576383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80" y="1023069"/>
            <a:ext cx="2663471" cy="19976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017" y="139963"/>
            <a:ext cx="2819400" cy="2114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474" y="1706162"/>
            <a:ext cx="2416554" cy="18124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421" y="1982140"/>
            <a:ext cx="2270336" cy="17027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734" y="-15873"/>
            <a:ext cx="2287231" cy="171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61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4000">
        <p15:prstTrans prst="origami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9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9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/>
      <p:bldP spid="41" grpId="0" build="p"/>
      <p:bldP spid="4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22640" y="1637845"/>
            <a:ext cx="3058378" cy="19431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42662" y="1586339"/>
            <a:ext cx="3058378" cy="1943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49312" y="1617591"/>
            <a:ext cx="3058379" cy="1943100"/>
          </a:xfrm>
          <a:prstGeom prst="rect">
            <a:avLst/>
          </a:prstGeom>
        </p:spPr>
      </p:pic>
      <p:sp>
        <p:nvSpPr>
          <p:cNvPr id="41" name="Text Placeholder 40"/>
          <p:cNvSpPr>
            <a:spLocks noGrp="1"/>
          </p:cNvSpPr>
          <p:nvPr>
            <p:ph type="body" sz="quarter" idx="16"/>
          </p:nvPr>
        </p:nvSpPr>
        <p:spPr>
          <a:xfrm>
            <a:off x="2453445" y="1186242"/>
            <a:ext cx="1893960" cy="1671258"/>
          </a:xfrm>
        </p:spPr>
        <p:txBody>
          <a:bodyPr/>
          <a:lstStyle/>
          <a:p>
            <a:r>
              <a:rPr lang="en-US" dirty="0"/>
              <a:t>Add a description of this spotlight here. Add a description of this spotlight here.</a:t>
            </a:r>
          </a:p>
          <a:p>
            <a:endParaRPr lang="en-US" dirty="0"/>
          </a:p>
        </p:txBody>
      </p:sp>
      <p:sp>
        <p:nvSpPr>
          <p:cNvPr id="42" name="Text Placeholder 41"/>
          <p:cNvSpPr>
            <a:spLocks noGrp="1"/>
          </p:cNvSpPr>
          <p:nvPr>
            <p:ph type="body" sz="quarter" idx="17"/>
          </p:nvPr>
        </p:nvSpPr>
        <p:spPr>
          <a:xfrm>
            <a:off x="344418" y="1186243"/>
            <a:ext cx="1884432" cy="1654481"/>
          </a:xfrm>
        </p:spPr>
        <p:txBody>
          <a:bodyPr wrap="square">
            <a:normAutofit/>
          </a:bodyPr>
          <a:lstStyle/>
          <a:p>
            <a:endParaRPr lang="en-US" dirty="0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341437"/>
            <a:ext cx="5106920" cy="607660"/>
          </a:xfrm>
        </p:spPr>
        <p:txBody>
          <a:bodyPr>
            <a:normAutofit fontScale="90000"/>
          </a:bodyPr>
          <a:lstStyle/>
          <a:p>
            <a:r>
              <a:rPr lang="en-US" sz="2200" dirty="0" smtClean="0"/>
              <a:t>Year 8 Science</a:t>
            </a:r>
            <a:br>
              <a:rPr lang="en-US" sz="2200" dirty="0" smtClean="0"/>
            </a:br>
            <a:r>
              <a:rPr lang="en-US" sz="2200" dirty="0" smtClean="0"/>
              <a:t>        Cell Models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i="1" dirty="0" smtClean="0"/>
              <a:t>What are we made of? </a:t>
            </a:r>
            <a:endParaRPr lang="en-US" sz="1800" i="1" dirty="0"/>
          </a:p>
        </p:txBody>
      </p:sp>
      <p:pic>
        <p:nvPicPr>
          <p:cNvPr id="14" name="Content Placeholder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2938270" y="3709205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15" name="Content Placeholder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4972051" y="3576384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32" name="Content Placeholder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800101" y="3576383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3" y="1165499"/>
            <a:ext cx="2572195" cy="19291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988" y="142222"/>
            <a:ext cx="2343150" cy="17573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12097" y="815606"/>
            <a:ext cx="2681032" cy="20107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669" y="1909957"/>
            <a:ext cx="2901788" cy="1735693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5143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9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9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uild="p"/>
      <p:bldP spid="4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22640" y="1637845"/>
            <a:ext cx="3058378" cy="19431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42662" y="1586339"/>
            <a:ext cx="3058378" cy="1943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49312" y="1617591"/>
            <a:ext cx="3058379" cy="1943100"/>
          </a:xfrm>
          <a:prstGeom prst="rect">
            <a:avLst/>
          </a:prstGeom>
        </p:spPr>
      </p:pic>
      <p:sp>
        <p:nvSpPr>
          <p:cNvPr id="42" name="Text Placeholder 41"/>
          <p:cNvSpPr>
            <a:spLocks noGrp="1"/>
          </p:cNvSpPr>
          <p:nvPr>
            <p:ph type="body" sz="quarter" idx="17"/>
          </p:nvPr>
        </p:nvSpPr>
        <p:spPr>
          <a:xfrm>
            <a:off x="344418" y="1186243"/>
            <a:ext cx="1884432" cy="1654481"/>
          </a:xfrm>
        </p:spPr>
        <p:txBody>
          <a:bodyPr wrap="square">
            <a:normAutofit/>
          </a:bodyPr>
          <a:lstStyle/>
          <a:p>
            <a:endParaRPr lang="en-US" dirty="0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200" y="89232"/>
            <a:ext cx="5106920" cy="807980"/>
          </a:xfrm>
        </p:spPr>
        <p:txBody>
          <a:bodyPr>
            <a:normAutofit/>
          </a:bodyPr>
          <a:lstStyle/>
          <a:p>
            <a:r>
              <a:rPr lang="en-US" sz="2000" dirty="0"/>
              <a:t> </a:t>
            </a:r>
            <a:r>
              <a:rPr lang="en-US" sz="2000" dirty="0" smtClean="0"/>
              <a:t>A Light Show!</a:t>
            </a:r>
            <a:br>
              <a:rPr lang="en-US" sz="2000" dirty="0" smtClean="0"/>
            </a:br>
            <a:r>
              <a:rPr lang="en-US" sz="2000" dirty="0" smtClean="0"/>
              <a:t>                     Year 9 D&amp;T</a:t>
            </a:r>
            <a:endParaRPr lang="en-US" sz="2000" dirty="0"/>
          </a:p>
        </p:txBody>
      </p:sp>
      <p:pic>
        <p:nvPicPr>
          <p:cNvPr id="14" name="Content Placeholder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2938270" y="3709205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15" name="Content Placeholder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4972051" y="3576384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32" name="Content Placeholder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800101" y="3576383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20815"/>
            <a:ext cx="3207195" cy="24053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014" y="35550"/>
            <a:ext cx="2123037" cy="15922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03" y="1543221"/>
            <a:ext cx="2801334" cy="192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8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9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9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22640" y="1637845"/>
            <a:ext cx="3058378" cy="19431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42662" y="1586339"/>
            <a:ext cx="3058378" cy="1943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49312" y="1617591"/>
            <a:ext cx="3058379" cy="1943100"/>
          </a:xfrm>
          <a:prstGeom prst="rect">
            <a:avLst/>
          </a:prstGeom>
        </p:spPr>
      </p:pic>
      <p:sp>
        <p:nvSpPr>
          <p:cNvPr id="41" name="Text Placeholder 40"/>
          <p:cNvSpPr>
            <a:spLocks noGrp="1"/>
          </p:cNvSpPr>
          <p:nvPr>
            <p:ph type="body" sz="quarter" idx="16"/>
          </p:nvPr>
        </p:nvSpPr>
        <p:spPr>
          <a:xfrm>
            <a:off x="2453445" y="1186242"/>
            <a:ext cx="1893960" cy="1671258"/>
          </a:xfrm>
        </p:spPr>
        <p:txBody>
          <a:bodyPr/>
          <a:lstStyle/>
          <a:p>
            <a:r>
              <a:rPr lang="en-US" dirty="0"/>
              <a:t>Add a description of this spotlight here. Add a description of this spotlight here.</a:t>
            </a:r>
          </a:p>
          <a:p>
            <a:endParaRPr lang="en-US" dirty="0"/>
          </a:p>
        </p:txBody>
      </p:sp>
      <p:sp>
        <p:nvSpPr>
          <p:cNvPr id="42" name="Text Placeholder 41"/>
          <p:cNvSpPr>
            <a:spLocks noGrp="1"/>
          </p:cNvSpPr>
          <p:nvPr>
            <p:ph type="body" sz="quarter" idx="17"/>
          </p:nvPr>
        </p:nvSpPr>
        <p:spPr>
          <a:xfrm>
            <a:off x="344418" y="1186243"/>
            <a:ext cx="1884432" cy="1654481"/>
          </a:xfrm>
        </p:spPr>
        <p:txBody>
          <a:bodyPr wrap="square">
            <a:normAutofit/>
          </a:bodyPr>
          <a:lstStyle/>
          <a:p>
            <a:endParaRPr lang="en-US" dirty="0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17450" y="161006"/>
            <a:ext cx="5106920" cy="1479440"/>
          </a:xfrm>
        </p:spPr>
        <p:txBody>
          <a:bodyPr>
            <a:normAutofit/>
          </a:bodyPr>
          <a:lstStyle/>
          <a:p>
            <a:r>
              <a:rPr lang="en-US" sz="1800" dirty="0"/>
              <a:t>Wherefore Art Thou</a:t>
            </a:r>
            <a:br>
              <a:rPr lang="en-US" sz="1800" dirty="0"/>
            </a:br>
            <a:r>
              <a:rPr lang="en-US" sz="1800" dirty="0"/>
              <a:t>           Romeo?’</a:t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Year </a:t>
            </a:r>
            <a:r>
              <a:rPr lang="en-US" sz="1800" dirty="0" smtClean="0"/>
              <a:t>9 Shakespeare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        DIORAMAS</a:t>
            </a:r>
            <a:endParaRPr lang="en-US" sz="1800" i="1" dirty="0"/>
          </a:p>
        </p:txBody>
      </p:sp>
      <p:pic>
        <p:nvPicPr>
          <p:cNvPr id="14" name="Content Placeholder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2938270" y="3709205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15" name="Content Placeholder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4997425" y="3809651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32" name="Content Placeholder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804130" y="3792633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1" y="1692892"/>
            <a:ext cx="2292360" cy="17192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634" y="1981832"/>
            <a:ext cx="1971875" cy="167637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742" y="161006"/>
            <a:ext cx="1972625" cy="14794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537" y="198103"/>
            <a:ext cx="2975777" cy="223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179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9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9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uild="p"/>
      <p:bldP spid="4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122456"/>
            <a:ext cx="3164125" cy="237309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3" t="-32461" r="-6503" b="-1081"/>
          <a:stretch/>
        </p:blipFill>
        <p:spPr>
          <a:xfrm rot="10800000">
            <a:off x="-102193" y="2021702"/>
            <a:ext cx="2743199" cy="20573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19401" y="312530"/>
            <a:ext cx="1697511" cy="12731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22640" y="1637845"/>
            <a:ext cx="3058378" cy="19431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42662" y="1586339"/>
            <a:ext cx="3058378" cy="1943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49312" y="1617591"/>
            <a:ext cx="3058379" cy="1943100"/>
          </a:xfrm>
          <a:prstGeom prst="rect">
            <a:avLst/>
          </a:prstGeom>
        </p:spPr>
      </p:pic>
      <p:pic>
        <p:nvPicPr>
          <p:cNvPr id="14" name="Content Placeholder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2938270" y="3709205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15" name="Content Placeholder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5004081" y="3709205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32" name="Content Placeholder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800101" y="3576383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94"/>
          <a:stretch/>
        </p:blipFill>
        <p:spPr>
          <a:xfrm rot="10800000">
            <a:off x="4372188" y="13908"/>
            <a:ext cx="2436458" cy="162460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190" y="1503948"/>
            <a:ext cx="2644273" cy="19832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64"/>
          <a:stretch/>
        </p:blipFill>
        <p:spPr>
          <a:xfrm rot="10800000">
            <a:off x="4977936" y="1586495"/>
            <a:ext cx="1701103" cy="211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032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9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9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22640" y="1637845"/>
            <a:ext cx="3058378" cy="19431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42662" y="1586339"/>
            <a:ext cx="3058378" cy="19431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44909" y="472546"/>
            <a:ext cx="5106920" cy="607660"/>
          </a:xfrm>
        </p:spPr>
        <p:txBody>
          <a:bodyPr>
            <a:noAutofit/>
          </a:bodyPr>
          <a:lstStyle/>
          <a:p>
            <a:r>
              <a:rPr lang="en-US" sz="1800" dirty="0" smtClean="0"/>
              <a:t>Dancing Queens!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Year 10 PDHPE</a:t>
            </a:r>
            <a:endParaRPr lang="en-US" sz="1800" dirty="0"/>
          </a:p>
        </p:txBody>
      </p:sp>
      <p:pic>
        <p:nvPicPr>
          <p:cNvPr id="14" name="Content Placeholder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2938270" y="3709205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15" name="Content Placeholder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4972051" y="3576384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32" name="Content Placeholder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800101" y="3576383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734" y="233334"/>
            <a:ext cx="4241800" cy="3181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02" y="1393685"/>
            <a:ext cx="2819400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28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prism isContent="1" isInverted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9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PresenterMedia.com Animated Theme">
  <a:themeElements>
    <a:clrScheme name="feature pres">
      <a:dk1>
        <a:sysClr val="windowText" lastClr="000000"/>
      </a:dk1>
      <a:lt1>
        <a:sysClr val="window" lastClr="FFFFFF"/>
      </a:lt1>
      <a:dk2>
        <a:srgbClr val="11118D"/>
      </a:dk2>
      <a:lt2>
        <a:srgbClr val="EEECE1"/>
      </a:lt2>
      <a:accent1>
        <a:srgbClr val="143B54"/>
      </a:accent1>
      <a:accent2>
        <a:srgbClr val="F3D880"/>
      </a:accent2>
      <a:accent3>
        <a:srgbClr val="149FBE"/>
      </a:accent3>
      <a:accent4>
        <a:srgbClr val="81BF14"/>
      </a:accent4>
      <a:accent5>
        <a:srgbClr val="D0D102"/>
      </a:accent5>
      <a:accent6>
        <a:srgbClr val="62251F"/>
      </a:accent6>
      <a:hlink>
        <a:srgbClr val="FDFD88"/>
      </a:hlink>
      <a:folHlink>
        <a:srgbClr val="800080"/>
      </a:folHlink>
    </a:clrScheme>
    <a:fontScheme name="reflective ball">
      <a:majorFont>
        <a:latin typeface="Franklin Gothic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11667</TotalTime>
  <Words>341</Words>
  <Application>Microsoft Office PowerPoint</Application>
  <PresentationFormat>Custom</PresentationFormat>
  <Paragraphs>62</Paragraphs>
  <Slides>27</Slides>
  <Notes>22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Franklin Gothic Heavy</vt:lpstr>
      <vt:lpstr>1_PresenterMedia.com Animated Theme</vt:lpstr>
      <vt:lpstr>LOOK HOW AT LAKES WE LIKE TO……..</vt:lpstr>
      <vt:lpstr>PowerPoint Presentation</vt:lpstr>
      <vt:lpstr>EDIBLE MASTERPIECES – Year 10 Food Technology</vt:lpstr>
      <vt:lpstr>Year 8 Poetry Exploring Our World </vt:lpstr>
      <vt:lpstr>Year 8 Science         Cell Models What are we made of? </vt:lpstr>
      <vt:lpstr> A Light Show!                      Year 9 D&amp;T</vt:lpstr>
      <vt:lpstr>Wherefore Art Thou            Romeo?’  Year 9 Shakespeare         DIORAMAS</vt:lpstr>
      <vt:lpstr>PowerPoint Presentation</vt:lpstr>
      <vt:lpstr>Dancing Queens!  Year 10 PDHPE</vt:lpstr>
      <vt:lpstr>ART CLUB – PORTRAITS ARE THE RAGE!</vt:lpstr>
      <vt:lpstr>Year 11 D&amp;T Projects</vt:lpstr>
      <vt:lpstr>Year 7 Geography – Global Environments Survival Kits</vt:lpstr>
      <vt:lpstr>Maths are making things!!!!!!</vt:lpstr>
      <vt:lpstr>Science &amp; Engineering Challenge</vt:lpstr>
      <vt:lpstr>There was a Night at the Museum…….</vt:lpstr>
      <vt:lpstr>Nothing Came Alive……..But What Happened?</vt:lpstr>
      <vt:lpstr>Oh What A BEAUTIFUL Night…..THE ART EXHIBITION</vt:lpstr>
      <vt:lpstr>PowerPoint Presentation</vt:lpstr>
      <vt:lpstr> Year 7 Textiles – CUSHIONS GALORE!</vt:lpstr>
      <vt:lpstr>Max Potential – Well done Oscar !</vt:lpstr>
      <vt:lpstr>YEAR 12 – MAKING MUSIC!</vt:lpstr>
      <vt:lpstr> Year 12 D&amp;T Major Projects</vt:lpstr>
      <vt:lpstr> Year 12 Extension 2 English Major Works</vt:lpstr>
      <vt:lpstr>Year 12 ART - Major Works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Orange Earth</dc:title>
  <dc:creator>PresenterMedia.com</dc:creator>
  <cp:lastModifiedBy>Smith, Michelle</cp:lastModifiedBy>
  <cp:revision>332</cp:revision>
  <dcterms:created xsi:type="dcterms:W3CDTF">2010-11-24T18:19:10Z</dcterms:created>
  <dcterms:modified xsi:type="dcterms:W3CDTF">2016-10-19T23:32:05Z</dcterms:modified>
</cp:coreProperties>
</file>